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D4DF93-615F-7498-D3CD-D597BEBB6A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4C77ACB-001C-B7E4-6495-8040D88411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31D261E-FE8A-1F1C-3C19-3D9F7C61A0F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0FC6F019-BDA7-F818-B916-A0E97B13BC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BA09F31-C7AC-CD0C-0CE3-5889A3498E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83D46DD-4149-7801-0D6A-E39C22744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AB229C-FF11-4BF7-A05C-54584A59C7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9B4C31-5C61-1C09-5D1E-896E83C9D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429FF-49B8-41E0-ACD1-366F702601B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AFFA79A-9376-EE46-C042-6F10E83699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17FEBE2-F38C-C678-3EC5-02FEB04D0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255323-3E34-7797-AA47-C03DE33A7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7C62-DE7C-44AB-BABD-99218CFE233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D402318-1B2E-AB30-D6A6-4351275BB5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9991E84-8EE5-B79D-C662-037B237C8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A099BA-52D4-60FE-73AE-DCB80F554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410B6-E9A2-41E8-A366-2A4C6E0D6A4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17E4D99-AD83-9780-20E6-69A9528FCE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8BA92EB-8ECD-74CC-3BF2-FB440FB4F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32DE3C-ACFC-A1BC-954E-15CEB15D7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739A1-6F87-48C7-B2C3-144A3372D7E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93A3079-03DB-95DA-0FD5-A5F7889D90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2E42264-AEF3-EE8B-6F22-0C0CD5314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A7536E-942A-AD20-121E-76C2545EB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1E3A-FDD6-4F1E-ABDD-D743D2501D4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871434F-C220-0610-F621-BF00DED3D1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67FCFD8-881E-F74A-F590-44BED8155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B2DE84-F6C1-07B3-6787-D0CFC8221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89EC4-5307-4AE7-9799-5608A67DDB1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3616F8B-6110-01AB-1244-A0CCCAB559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61769E8-5CF1-D61D-3C6A-0BD7C58FE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DF7C1A-61DC-8D81-1F4A-1179FC27A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C8D13-FBC0-443B-82E6-77F222937943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29BFC16-CECF-88A5-F3CF-A8C0426CBE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7F2DE2A-89B5-C068-6158-DA2C36BB3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D2B7B2-5B09-09F4-E836-8FE83A974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B4C94-72C9-475E-9371-8EEE81795A9B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2F4FD9B-1D51-EDCA-89C1-56ACD6B33B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14D4F3-FB08-996E-89A1-58004D2A3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D26A13-2979-9539-D7B7-39F360362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95BD0-50C1-418A-88BD-9C13425C737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99D5978-82DA-6249-FF9C-89D8B11B89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B7CF118-E8F2-88CE-EE8D-18EB6A1D4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CFFA295-BA1B-4127-1857-605F0DD81FD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5C6DB1C-004F-421C-886F-D11D4E09DB3C}" type="slidenum">
              <a:rPr lang="en-GB" altLang="en-US" sz="1200">
                <a:latin typeface="Calibri" panose="020F0502020204030204" pitchFamily="34" charset="0"/>
              </a:rPr>
              <a:pPr algn="r"/>
              <a:t>17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4E2A81-64C9-6CFD-1BF2-EE234433B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A184C-8745-4CB2-A776-6BBF4114301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630BD30-7334-E0C4-F657-0E0EECB232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F44B30B-F960-5E5C-3F84-1085E1265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C1C2D7-6A39-C98E-3F06-264CA65C6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18DE-A1E5-4E6E-BD38-FD8A1DA27DD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7FA93C6-9FE3-54AC-F348-FC7F23A0B9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27DF36-6329-6007-2F8A-6BC896B20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D2A20C-0B89-2798-0FE8-2C62CF19F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17C59-D0C6-497C-8EE6-70705605E5D1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2240C92-4C2E-D71B-3B92-22F53CB473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A3334D7-5401-9E71-A98A-25F8DBFDD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5F672B-E3D7-569A-7139-94A826A65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35BC-97C8-4163-B8FB-6B0A31CC643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32DE0E5-30F7-F563-D0EE-6630CF2C3D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9DAC8BA-E8D5-841A-8E0E-9CE32456E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2B48D6E-7728-0A29-65A6-106E788BB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B03BA-B1C0-4AE7-ABDE-56F815DBDC9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C2E682A-91E1-58DB-5B5E-CB3859D9C6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3F583DF-4CE3-A88F-3CA6-00DE3E2C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39FB2B-EA99-4E0D-6F8C-495F318A5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8E10C-388D-4F5D-8AAB-2B12CDE7815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46C1D06-A964-6D32-6ECE-8963866BD3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03CEAFA-CF5A-1C9E-1154-997D98ACE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BA31B5-A0E4-A492-8B07-677A1D1FB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278ED-8F35-4160-9C22-10E7495157F2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1BAB3B1-E303-069D-5D0F-B5BC5C4AB3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F6B3166-2DC1-5394-993B-3DCFE588B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20BDAD-7E41-0AFE-3FC1-2C5E1F0C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E49DB-3FE2-4642-95B4-D9DF6BEDFA3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3738A24-BFEF-2C08-2739-04613BD94B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BBE73DC-EB36-18CF-670F-49E08BC09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F759-3583-A28B-FA9E-6AED35502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AA164-073E-B73E-9F64-224462907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D8A13-3A99-9D05-E2BE-CD7F2B66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0C6B-D115-93C9-C25D-C1DE1915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06D1-FA9C-01F8-24B4-B3B4F977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7490-08E0-4EA6-8B22-6E32A3C72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35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77D5-75AB-6079-48A7-9481C4C4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C229F-17EC-8D48-E08B-193C5DBE2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A0FCF-FC39-1A2E-E5F8-86A9754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268-09A9-675F-99E8-5877D3DB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5318-0FE1-29C5-6BC9-DF750E10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57F4F-9E9C-42D7-BE7C-FFD64D265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1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93542-3210-299E-AE27-D64E3DB1A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A94EC-A045-A54E-96BA-3A469F463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D7A9-2C28-9E75-649D-7B191C41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DDC2-56CF-343A-EE72-A2B9CBDA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92E5-A8D4-F413-D264-4CA57538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E980-853E-47C1-BB52-E80F05455E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9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C69D-43E8-31FA-4BA2-91C1402F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DEC67-0A93-287E-0C1E-620DF81B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36D1D-4890-FAE8-F851-453574ED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FCB9-A013-394A-80CE-FD153809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5FEA2-F9C5-B0C1-D3B0-D4025760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EAF4D-D3BE-4375-94F0-094850350B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19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FAA4-A318-AFDA-653E-FAAA351D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99BB6-66F1-6DBA-2407-FEF82DCC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DDB37-48F8-D511-FB8C-819ABACE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EA5-2093-B427-2EFD-8946D7B4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E87D-7183-F4E1-965B-129BE95C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F2753-BE38-49B5-8C27-5F78105F44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70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8024-3733-4D48-6D26-86C04928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56CC-0356-82FC-AA0E-EE604D209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84CF6-97CF-08D5-1256-DE8667C20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DD277-79B6-68BE-9738-F9C741C5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5E23-E17C-9BBB-7A4D-1DC16CF9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09782-79C7-65C3-6098-B1F50064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0DE58-FF34-4D93-9F61-E08FAA7D24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4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7A39-B216-D258-5B57-6E3B494C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A69B2-4DCA-AC84-5D4C-33CB951F8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E1EF7-24FA-8739-0E4A-8DCB4F905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79EF1-593E-3F3A-E20D-CF6DB9E84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8EFD4-B71E-8FE5-2A09-CD8CE42BA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0F4D8-952A-E4B9-271D-6910C8E1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99B8D-6E5B-202D-E77E-2BA581CE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BE0BD-8940-34A0-8C5B-18F89D76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E9AF9-AFEA-409E-B12C-E5F7736CB8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81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AC11-CED0-D29F-C2C2-6CABD3D3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EA8EB-4C8B-F45B-6B53-6DB64310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AE0D3-09F4-0BF9-66D0-5C61D37B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59822-BF55-1604-209A-2E530B33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D3E24-9BAC-49F5-99AD-555A508752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79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08F38-A9EC-E89F-D646-2240E680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704B2-F95A-87C5-FD2C-D91EE3E5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E92D6-A05E-50B9-8EEF-BB89F77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3072-2071-4284-8064-F0E2474653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104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F347-0214-5D02-0D2E-11DE2EA9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E2A-351A-DC78-ACBA-AA791E25D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809FE-D7BD-AAE9-817B-4B8FFF293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069C-C057-D62E-9904-BA8585D6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8988A-33FA-1ECF-6006-A55B961A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B8DA9-2A58-2D12-E515-4EF8BA52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4E49B-C02F-4DBB-BB81-2B10D75247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658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4948-A72A-42FA-1F6A-AAFE4C2F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C85AD-C18B-F213-1132-9B5DD8E82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17909-3633-34A6-86C6-6824A72B6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A1E2-65C3-A2A9-7C2C-2847DCD1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229AA-B1CB-89A0-DC8A-20C6CF62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A3E44-792A-8FAE-D404-D393D4CE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323F-61E0-46A1-91B7-D70B45D51F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1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D66716-E4E8-0E52-6D75-43E6FC871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C622D0-F07B-6795-2AF7-53ABBAA71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C0B723-A815-3398-3012-16C83FFFB6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25871A-01F3-E256-47F4-EF38199BB4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2F3942-1F42-C986-122A-18B629283A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8804F7-DFDA-4434-95A0-84D155A906C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learners.co.uk/resourcepack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lionlearners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2F74B6D6-DF88-5A49-42AB-F42EECA39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Spelling Spiders</a:t>
            </a:r>
            <a:endParaRPr lang="en-GB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F63B8AF-22EE-D96E-794A-147FA6D22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000" b="1"/>
              <a:t>Spelling Spiders Missing Letters</a:t>
            </a:r>
            <a:r>
              <a:rPr lang="en-GB" altLang="en-US" sz="2000"/>
              <a:t> - This is a literacy based activity that can be used again and again. There are twelve pre prepared slides that each has a bug related word of varying length and difficulty. The pupils are to write down what letter they think the missing one is before it is revealed by the spelling spider. A good way of assessing progress of the class is to use have the class hold up there answers thus giving a snapshot of your classes levels. </a:t>
            </a:r>
          </a:p>
          <a:p>
            <a:pPr>
              <a:lnSpc>
                <a:spcPct val="80000"/>
              </a:lnSpc>
            </a:pPr>
            <a:endParaRPr lang="en-GB" altLang="en-US" sz="2000"/>
          </a:p>
          <a:p>
            <a:pPr>
              <a:lnSpc>
                <a:spcPct val="80000"/>
              </a:lnSpc>
            </a:pPr>
            <a:r>
              <a:rPr lang="en-GB" altLang="en-US" sz="2000"/>
              <a:t>To change to words follow these steps;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Choose a new word with 3,4,5 or 6 letters.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Find one of the spider slides that have the same length word as your new word.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Delete each letter and write your own letters in with a ‘?’ in the space for the missing letter/s.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Put the missing letter/s in the speech bubble at the bottom of the page.</a:t>
            </a:r>
          </a:p>
          <a:p>
            <a:pPr>
              <a:lnSpc>
                <a:spcPct val="80000"/>
              </a:lnSpc>
            </a:pPr>
            <a:endParaRPr lang="en-GB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A788A6B-6803-5FAB-5266-4EB4DFCD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3">
            <a:extLst>
              <a:ext uri="{FF2B5EF4-FFF2-40B4-BE49-F238E27FC236}">
                <a16:creationId xmlns:a16="http://schemas.microsoft.com/office/drawing/2014/main" id="{B40362D8-8546-1FDA-6E84-8DAF06CC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C1CEECE9-1C61-AEE4-4C05-36BAA082A394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-26988"/>
            <a:ext cx="5797550" cy="4003676"/>
            <a:chOff x="1360" y="-17"/>
            <a:chExt cx="3652" cy="2522"/>
          </a:xfrm>
        </p:grpSpPr>
        <p:sp>
          <p:nvSpPr>
            <p:cNvPr id="10245" name="Line 5">
              <a:extLst>
                <a:ext uri="{FF2B5EF4-FFF2-40B4-BE49-F238E27FC236}">
                  <a16:creationId xmlns:a16="http://schemas.microsoft.com/office/drawing/2014/main" id="{58304118-84C2-A7B6-C702-431AC6A41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46" name="Line 6">
              <a:extLst>
                <a:ext uri="{FF2B5EF4-FFF2-40B4-BE49-F238E27FC236}">
                  <a16:creationId xmlns:a16="http://schemas.microsoft.com/office/drawing/2014/main" id="{940D5E66-60E1-6C6C-2A2D-3004A1284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1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47" name="Line 7">
              <a:extLst>
                <a:ext uri="{FF2B5EF4-FFF2-40B4-BE49-F238E27FC236}">
                  <a16:creationId xmlns:a16="http://schemas.microsoft.com/office/drawing/2014/main" id="{57154DAE-F755-BD73-5258-3E725468B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8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6EA9F832-595E-2BED-DF12-86980DB17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9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AEC9F68-1B04-5963-495B-DD045A14A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W</a:t>
              </a:r>
            </a:p>
          </p:txBody>
        </p:sp>
        <p:pic>
          <p:nvPicPr>
            <p:cNvPr id="10250" name="Picture 10">
              <a:extLst>
                <a:ext uri="{FF2B5EF4-FFF2-40B4-BE49-F238E27FC236}">
                  <a16:creationId xmlns:a16="http://schemas.microsoft.com/office/drawing/2014/main" id="{C4B0BCCF-5579-E798-89B9-A5B87EF8C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1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77598D4-5902-E81F-D638-D98F38EAA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O</a:t>
              </a:r>
            </a:p>
          </p:txBody>
        </p:sp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id="{81ABC8FB-3C7C-63B2-ADD5-988FA774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10883FC-A92F-E189-65FE-7B5A658B7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10254" name="Line 14">
              <a:extLst>
                <a:ext uri="{FF2B5EF4-FFF2-40B4-BE49-F238E27FC236}">
                  <a16:creationId xmlns:a16="http://schemas.microsoft.com/office/drawing/2014/main" id="{5691C46C-A2E9-3C10-A3CC-2F5CD01F0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255" name="Picture 15">
              <a:extLst>
                <a:ext uri="{FF2B5EF4-FFF2-40B4-BE49-F238E27FC236}">
                  <a16:creationId xmlns:a16="http://schemas.microsoft.com/office/drawing/2014/main" id="{30D6FBF0-228A-F8A7-2F06-F2FBA1FB9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Text Box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5EFDB73-52F4-9C63-D696-A6AE8CAB6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M</a:t>
              </a:r>
            </a:p>
          </p:txBody>
        </p:sp>
      </p:grpSp>
      <p:pic>
        <p:nvPicPr>
          <p:cNvPr id="10257" name="Picture 17">
            <a:extLst>
              <a:ext uri="{FF2B5EF4-FFF2-40B4-BE49-F238E27FC236}">
                <a16:creationId xmlns:a16="http://schemas.microsoft.com/office/drawing/2014/main" id="{7FFEB46C-B7CE-BF9D-8482-A1F52F1C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AutoShape 18">
            <a:extLst>
              <a:ext uri="{FF2B5EF4-FFF2-40B4-BE49-F238E27FC236}">
                <a16:creationId xmlns:a16="http://schemas.microsoft.com/office/drawing/2014/main" id="{0B70284B-69F9-29B8-E021-39AE0158D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0259" name="Picture 19">
            <a:extLst>
              <a:ext uri="{FF2B5EF4-FFF2-40B4-BE49-F238E27FC236}">
                <a16:creationId xmlns:a16="http://schemas.microsoft.com/office/drawing/2014/main" id="{70FB3AFE-AE3C-DEDF-BD3B-1AC0B821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E480727-BA23-F66F-67E7-00CF06673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AutoShape 3">
            <a:extLst>
              <a:ext uri="{FF2B5EF4-FFF2-40B4-BE49-F238E27FC236}">
                <a16:creationId xmlns:a16="http://schemas.microsoft.com/office/drawing/2014/main" id="{59F74213-4B51-97DC-735F-F37E980A9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</a:t>
            </a:r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AD7E93DD-5BBF-9F33-DCA6-2C722C509A14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-26988"/>
            <a:ext cx="7237412" cy="4003676"/>
            <a:chOff x="113" y="-17"/>
            <a:chExt cx="4559" cy="2522"/>
          </a:xfrm>
        </p:grpSpPr>
        <p:sp>
          <p:nvSpPr>
            <p:cNvPr id="11269" name="Line 5">
              <a:extLst>
                <a:ext uri="{FF2B5EF4-FFF2-40B4-BE49-F238E27FC236}">
                  <a16:creationId xmlns:a16="http://schemas.microsoft.com/office/drawing/2014/main" id="{C1907CD9-F0C8-2EF1-CEC1-D089A94F4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0" name="Line 6">
              <a:extLst>
                <a:ext uri="{FF2B5EF4-FFF2-40B4-BE49-F238E27FC236}">
                  <a16:creationId xmlns:a16="http://schemas.microsoft.com/office/drawing/2014/main" id="{1636FDCD-C649-2B57-9390-B4B5023C5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1" name="Line 7">
              <a:extLst>
                <a:ext uri="{FF2B5EF4-FFF2-40B4-BE49-F238E27FC236}">
                  <a16:creationId xmlns:a16="http://schemas.microsoft.com/office/drawing/2014/main" id="{CFC5E2EB-1B98-C6EC-A025-F6A59F537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272" name="Picture 8">
              <a:extLst>
                <a:ext uri="{FF2B5EF4-FFF2-40B4-BE49-F238E27FC236}">
                  <a16:creationId xmlns:a16="http://schemas.microsoft.com/office/drawing/2014/main" id="{60AC1A62-D988-433A-825E-A9B0256E9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3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A56B3BF-D816-0B91-6479-FF600D5C0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S</a:t>
              </a:r>
            </a:p>
          </p:txBody>
        </p:sp>
        <p:pic>
          <p:nvPicPr>
            <p:cNvPr id="11274" name="Picture 10">
              <a:extLst>
                <a:ext uri="{FF2B5EF4-FFF2-40B4-BE49-F238E27FC236}">
                  <a16:creationId xmlns:a16="http://schemas.microsoft.com/office/drawing/2014/main" id="{970894E3-B766-995F-B7D0-C00587DA3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5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5DA267-3045-D431-5BD9-3487E093D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N</a:t>
              </a:r>
            </a:p>
          </p:txBody>
        </p:sp>
        <p:pic>
          <p:nvPicPr>
            <p:cNvPr id="11276" name="Picture 12">
              <a:extLst>
                <a:ext uri="{FF2B5EF4-FFF2-40B4-BE49-F238E27FC236}">
                  <a16:creationId xmlns:a16="http://schemas.microsoft.com/office/drawing/2014/main" id="{97FDDCF9-7215-6656-FD5D-6B7BFBE41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7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E368715-5286-285C-B01C-E851A22D2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1278" name="Line 14">
              <a:extLst>
                <a:ext uri="{FF2B5EF4-FFF2-40B4-BE49-F238E27FC236}">
                  <a16:creationId xmlns:a16="http://schemas.microsoft.com/office/drawing/2014/main" id="{E1D203F4-D9CB-CD27-7C57-EC9FC74B5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9" name="Line 15">
              <a:extLst>
                <a:ext uri="{FF2B5EF4-FFF2-40B4-BE49-F238E27FC236}">
                  <a16:creationId xmlns:a16="http://schemas.microsoft.com/office/drawing/2014/main" id="{C7DAE099-8BFD-BCF7-ED01-A95934B80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280" name="Picture 16">
              <a:extLst>
                <a:ext uri="{FF2B5EF4-FFF2-40B4-BE49-F238E27FC236}">
                  <a16:creationId xmlns:a16="http://schemas.microsoft.com/office/drawing/2014/main" id="{09307133-9293-9474-3FDA-4C7EC8DBD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1" name="Text Box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F14BE10-AB34-DC3E-3794-D67D1517A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11282" name="Picture 18">
              <a:extLst>
                <a:ext uri="{FF2B5EF4-FFF2-40B4-BE49-F238E27FC236}">
                  <a16:creationId xmlns:a16="http://schemas.microsoft.com/office/drawing/2014/main" id="{A543A1EB-1B99-B519-557F-00E193B81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3" name="Text Box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F12F24-1AF1-679E-5A9F-B273A846C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L</a:t>
              </a:r>
            </a:p>
          </p:txBody>
        </p:sp>
      </p:grpSp>
      <p:pic>
        <p:nvPicPr>
          <p:cNvPr id="11284" name="Picture 20">
            <a:extLst>
              <a:ext uri="{FF2B5EF4-FFF2-40B4-BE49-F238E27FC236}">
                <a16:creationId xmlns:a16="http://schemas.microsoft.com/office/drawing/2014/main" id="{2BBAF4FD-7C43-7FD0-D0B2-7A623D90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AutoShape 21">
            <a:extLst>
              <a:ext uri="{FF2B5EF4-FFF2-40B4-BE49-F238E27FC236}">
                <a16:creationId xmlns:a16="http://schemas.microsoft.com/office/drawing/2014/main" id="{E24EF177-0988-28A4-8F8A-2C4D3F5DA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1286" name="Picture 22">
            <a:extLst>
              <a:ext uri="{FF2B5EF4-FFF2-40B4-BE49-F238E27FC236}">
                <a16:creationId xmlns:a16="http://schemas.microsoft.com/office/drawing/2014/main" id="{F70A1222-DD14-CC85-6821-4C0094EC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4F007D5-B794-0067-C31C-AC09B762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AutoShape 3">
            <a:extLst>
              <a:ext uri="{FF2B5EF4-FFF2-40B4-BE49-F238E27FC236}">
                <a16:creationId xmlns:a16="http://schemas.microsoft.com/office/drawing/2014/main" id="{2D6D2E95-9AE2-756A-C549-982A260B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V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8202AFB5-134A-53D4-3AAF-EEC1BEE2ADB9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0"/>
            <a:ext cx="8677275" cy="4003675"/>
            <a:chOff x="113" y="-17"/>
            <a:chExt cx="5466" cy="2522"/>
          </a:xfrm>
        </p:grpSpPr>
        <p:sp>
          <p:nvSpPr>
            <p:cNvPr id="12293" name="Line 5">
              <a:extLst>
                <a:ext uri="{FF2B5EF4-FFF2-40B4-BE49-F238E27FC236}">
                  <a16:creationId xmlns:a16="http://schemas.microsoft.com/office/drawing/2014/main" id="{EBB43549-0188-E45B-2006-206D2893E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4" name="Line 6">
              <a:extLst>
                <a:ext uri="{FF2B5EF4-FFF2-40B4-BE49-F238E27FC236}">
                  <a16:creationId xmlns:a16="http://schemas.microsoft.com/office/drawing/2014/main" id="{A85379B4-2F78-31B4-BCD9-DBD74D963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5" name="Line 7">
              <a:extLst>
                <a:ext uri="{FF2B5EF4-FFF2-40B4-BE49-F238E27FC236}">
                  <a16:creationId xmlns:a16="http://schemas.microsoft.com/office/drawing/2014/main" id="{8A41A9E2-EE78-09AE-B1FB-2B3968F23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E9149173-6291-C444-6478-B3E429E37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C4A4C77-FCDF-9CF7-1669-9BA8BF01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L</a:t>
              </a:r>
            </a:p>
          </p:txBody>
        </p:sp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FE5C63C6-0BE1-D00A-64F6-179954151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B170A23-60A3-3D29-0FEB-E9D14BED8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A</a:t>
              </a:r>
            </a:p>
          </p:txBody>
        </p:sp>
        <p:pic>
          <p:nvPicPr>
            <p:cNvPr id="12300" name="Picture 12">
              <a:extLst>
                <a:ext uri="{FF2B5EF4-FFF2-40B4-BE49-F238E27FC236}">
                  <a16:creationId xmlns:a16="http://schemas.microsoft.com/office/drawing/2014/main" id="{B665CDB9-AE58-B275-EAB1-C5FF706EE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1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0AE6869-4C73-1EEE-795E-C11F00FE3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12302" name="Line 14">
              <a:extLst>
                <a:ext uri="{FF2B5EF4-FFF2-40B4-BE49-F238E27FC236}">
                  <a16:creationId xmlns:a16="http://schemas.microsoft.com/office/drawing/2014/main" id="{9C075C7A-B1B3-A418-4FBA-B95B1E6A1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3" name="Line 15">
              <a:extLst>
                <a:ext uri="{FF2B5EF4-FFF2-40B4-BE49-F238E27FC236}">
                  <a16:creationId xmlns:a16="http://schemas.microsoft.com/office/drawing/2014/main" id="{A8FD1B77-BA4B-D102-FFD0-13E93DD58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4" name="Line 16">
              <a:extLst>
                <a:ext uri="{FF2B5EF4-FFF2-40B4-BE49-F238E27FC236}">
                  <a16:creationId xmlns:a16="http://schemas.microsoft.com/office/drawing/2014/main" id="{2E25D072-90EB-38D0-10AD-208DDD1C7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2305" name="Picture 17">
              <a:extLst>
                <a:ext uri="{FF2B5EF4-FFF2-40B4-BE49-F238E27FC236}">
                  <a16:creationId xmlns:a16="http://schemas.microsoft.com/office/drawing/2014/main" id="{09D527FE-2FCE-2B41-469F-3F122EB73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6" name="Text Box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25736AB-DACF-F502-177B-2CC8FE405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12307" name="Picture 19">
              <a:extLst>
                <a:ext uri="{FF2B5EF4-FFF2-40B4-BE49-F238E27FC236}">
                  <a16:creationId xmlns:a16="http://schemas.microsoft.com/office/drawing/2014/main" id="{2CA926DB-8572-2E29-EEA9-A0F1AAECB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8" name="Text Box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7F01C23-FB2D-E0D5-1822-87CA754B5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A</a:t>
              </a:r>
            </a:p>
          </p:txBody>
        </p:sp>
        <p:pic>
          <p:nvPicPr>
            <p:cNvPr id="12309" name="Picture 21">
              <a:extLst>
                <a:ext uri="{FF2B5EF4-FFF2-40B4-BE49-F238E27FC236}">
                  <a16:creationId xmlns:a16="http://schemas.microsoft.com/office/drawing/2014/main" id="{3249B932-9B05-5E8B-CD74-47F2AD04C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0" name="Text Box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8508725-BDE7-5661-23DA-AF0E6E99D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</p:grpSp>
      <p:pic>
        <p:nvPicPr>
          <p:cNvPr id="12311" name="Picture 23">
            <a:extLst>
              <a:ext uri="{FF2B5EF4-FFF2-40B4-BE49-F238E27FC236}">
                <a16:creationId xmlns:a16="http://schemas.microsoft.com/office/drawing/2014/main" id="{D5AE8E6B-988A-62B5-D688-B790010D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2" name="AutoShape 24">
            <a:extLst>
              <a:ext uri="{FF2B5EF4-FFF2-40B4-BE49-F238E27FC236}">
                <a16:creationId xmlns:a16="http://schemas.microsoft.com/office/drawing/2014/main" id="{2C2323EA-465F-B4DD-6802-6A27AFBD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2313" name="Picture 25">
            <a:extLst>
              <a:ext uri="{FF2B5EF4-FFF2-40B4-BE49-F238E27FC236}">
                <a16:creationId xmlns:a16="http://schemas.microsoft.com/office/drawing/2014/main" id="{52A9C134-43CD-7E28-EEB3-5C750B9B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F17F797-5A94-4C29-F8BE-F768C5F4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">
            <a:extLst>
              <a:ext uri="{FF2B5EF4-FFF2-40B4-BE49-F238E27FC236}">
                <a16:creationId xmlns:a16="http://schemas.microsoft.com/office/drawing/2014/main" id="{E3517DBA-C625-5EDF-3BBD-E66F250A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X</a:t>
            </a:r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F248765D-AC22-7CD8-20FA-C0289B27EC6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0"/>
            <a:ext cx="8677275" cy="4003675"/>
            <a:chOff x="113" y="-17"/>
            <a:chExt cx="5466" cy="2522"/>
          </a:xfrm>
        </p:grpSpPr>
        <p:sp>
          <p:nvSpPr>
            <p:cNvPr id="13317" name="Line 5">
              <a:extLst>
                <a:ext uri="{FF2B5EF4-FFF2-40B4-BE49-F238E27FC236}">
                  <a16:creationId xmlns:a16="http://schemas.microsoft.com/office/drawing/2014/main" id="{49C39E2B-93EA-C656-DF22-9785D968A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8" name="Line 6">
              <a:extLst>
                <a:ext uri="{FF2B5EF4-FFF2-40B4-BE49-F238E27FC236}">
                  <a16:creationId xmlns:a16="http://schemas.microsoft.com/office/drawing/2014/main" id="{8CB45EF2-5052-5E25-4F69-A31F1379E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3EAF2369-84F0-9476-E235-AD9F6E3C0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3320" name="Picture 8">
              <a:extLst>
                <a:ext uri="{FF2B5EF4-FFF2-40B4-BE49-F238E27FC236}">
                  <a16:creationId xmlns:a16="http://schemas.microsoft.com/office/drawing/2014/main" id="{55531450-C853-DB08-197F-5D1789D41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D5DE0F6-CA31-76A0-CEAF-EF409089F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T</a:t>
              </a:r>
            </a:p>
          </p:txBody>
        </p:sp>
        <p:pic>
          <p:nvPicPr>
            <p:cNvPr id="13322" name="Picture 10">
              <a:extLst>
                <a:ext uri="{FF2B5EF4-FFF2-40B4-BE49-F238E27FC236}">
                  <a16:creationId xmlns:a16="http://schemas.microsoft.com/office/drawing/2014/main" id="{F116888E-B658-0866-1253-CE10D8435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3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92BC5F4-7204-6F02-B95C-4FA5846EB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H</a:t>
              </a:r>
            </a:p>
          </p:txBody>
        </p:sp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id="{3AEDA701-19F4-67F1-0FB6-96E00FE69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5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9C0724C-6CA1-CDE0-47DB-459F9625B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13326" name="Line 14">
              <a:extLst>
                <a:ext uri="{FF2B5EF4-FFF2-40B4-BE49-F238E27FC236}">
                  <a16:creationId xmlns:a16="http://schemas.microsoft.com/office/drawing/2014/main" id="{A2767EE1-B698-5721-3108-E455B18B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7" name="Line 15">
              <a:extLst>
                <a:ext uri="{FF2B5EF4-FFF2-40B4-BE49-F238E27FC236}">
                  <a16:creationId xmlns:a16="http://schemas.microsoft.com/office/drawing/2014/main" id="{7D256C4D-52C8-8109-0293-5309E496F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8" name="Line 16">
              <a:extLst>
                <a:ext uri="{FF2B5EF4-FFF2-40B4-BE49-F238E27FC236}">
                  <a16:creationId xmlns:a16="http://schemas.microsoft.com/office/drawing/2014/main" id="{9BFE6AE2-D519-ECD1-7B6C-6E275139C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3329" name="Picture 17">
              <a:extLst>
                <a:ext uri="{FF2B5EF4-FFF2-40B4-BE49-F238E27FC236}">
                  <a16:creationId xmlns:a16="http://schemas.microsoft.com/office/drawing/2014/main" id="{224C82F1-D7CE-30C7-C546-D720C56A3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0" name="Text Box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46B191B-D161-187F-5678-D2C56DFC3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R</a:t>
              </a:r>
            </a:p>
          </p:txBody>
        </p:sp>
        <p:pic>
          <p:nvPicPr>
            <p:cNvPr id="13331" name="Picture 19">
              <a:extLst>
                <a:ext uri="{FF2B5EF4-FFF2-40B4-BE49-F238E27FC236}">
                  <a16:creationId xmlns:a16="http://schemas.microsoft.com/office/drawing/2014/main" id="{30BD3E78-F963-8A7E-59F0-ADD989424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2" name="Text Box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2705820-0884-6CF3-9661-6FD722987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A</a:t>
              </a:r>
            </a:p>
          </p:txBody>
        </p:sp>
        <p:pic>
          <p:nvPicPr>
            <p:cNvPr id="13333" name="Picture 21">
              <a:extLst>
                <a:ext uri="{FF2B5EF4-FFF2-40B4-BE49-F238E27FC236}">
                  <a16:creationId xmlns:a16="http://schemas.microsoft.com/office/drawing/2014/main" id="{FBE5C775-066D-A5A9-C93F-15C6F0B9D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4" name="Text Box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9FDEAF9-3F4F-CA26-A6D2-492EEB2EF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</p:grpSp>
      <p:pic>
        <p:nvPicPr>
          <p:cNvPr id="13335" name="Picture 23">
            <a:extLst>
              <a:ext uri="{FF2B5EF4-FFF2-40B4-BE49-F238E27FC236}">
                <a16:creationId xmlns:a16="http://schemas.microsoft.com/office/drawing/2014/main" id="{C3B7126C-E067-E7BB-A6FF-13521773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6" name="AutoShape 24">
            <a:extLst>
              <a:ext uri="{FF2B5EF4-FFF2-40B4-BE49-F238E27FC236}">
                <a16:creationId xmlns:a16="http://schemas.microsoft.com/office/drawing/2014/main" id="{0F0C94BA-C32F-BDE0-FB6D-9E140043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3337" name="Picture 25">
            <a:extLst>
              <a:ext uri="{FF2B5EF4-FFF2-40B4-BE49-F238E27FC236}">
                <a16:creationId xmlns:a16="http://schemas.microsoft.com/office/drawing/2014/main" id="{3BA68985-313B-53D6-7604-0A0FE976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C46D5A7-E92F-4D26-046D-11EDE7A4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3">
            <a:extLst>
              <a:ext uri="{FF2B5EF4-FFF2-40B4-BE49-F238E27FC236}">
                <a16:creationId xmlns:a16="http://schemas.microsoft.com/office/drawing/2014/main" id="{945BEDD7-E9FE-DC2A-E60C-4765916A6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Y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7224F6E0-F5C3-5030-AF2B-B9787798EE1C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0"/>
            <a:ext cx="8677275" cy="4003675"/>
            <a:chOff x="113" y="-17"/>
            <a:chExt cx="5466" cy="2522"/>
          </a:xfrm>
        </p:grpSpPr>
        <p:sp>
          <p:nvSpPr>
            <p:cNvPr id="14341" name="Line 5">
              <a:extLst>
                <a:ext uri="{FF2B5EF4-FFF2-40B4-BE49-F238E27FC236}">
                  <a16:creationId xmlns:a16="http://schemas.microsoft.com/office/drawing/2014/main" id="{2CC33916-F1A6-B5D0-4406-8C2F28081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2" name="Line 6">
              <a:extLst>
                <a:ext uri="{FF2B5EF4-FFF2-40B4-BE49-F238E27FC236}">
                  <a16:creationId xmlns:a16="http://schemas.microsoft.com/office/drawing/2014/main" id="{9336D2D6-205A-03D7-06F6-7B6F72EB6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3" name="Line 7">
              <a:extLst>
                <a:ext uri="{FF2B5EF4-FFF2-40B4-BE49-F238E27FC236}">
                  <a16:creationId xmlns:a16="http://schemas.microsoft.com/office/drawing/2014/main" id="{73A52C3F-295D-58DB-B0C5-BC23A4F28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4344" name="Picture 8">
              <a:extLst>
                <a:ext uri="{FF2B5EF4-FFF2-40B4-BE49-F238E27FC236}">
                  <a16:creationId xmlns:a16="http://schemas.microsoft.com/office/drawing/2014/main" id="{D092CBC6-85EB-FDF5-3EAF-770AE17A6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382E009-0A92-7B38-9E94-18882E8D0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F</a:t>
              </a:r>
            </a:p>
          </p:txBody>
        </p:sp>
        <p:pic>
          <p:nvPicPr>
            <p:cNvPr id="14346" name="Picture 10">
              <a:extLst>
                <a:ext uri="{FF2B5EF4-FFF2-40B4-BE49-F238E27FC236}">
                  <a16:creationId xmlns:a16="http://schemas.microsoft.com/office/drawing/2014/main" id="{68B1D280-6037-5A00-5FD3-6CF08B83B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EEF5AF8-814C-50C0-FD94-767E7C029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L</a:t>
              </a:r>
            </a:p>
          </p:txBody>
        </p:sp>
        <p:pic>
          <p:nvPicPr>
            <p:cNvPr id="14348" name="Picture 12">
              <a:extLst>
                <a:ext uri="{FF2B5EF4-FFF2-40B4-BE49-F238E27FC236}">
                  <a16:creationId xmlns:a16="http://schemas.microsoft.com/office/drawing/2014/main" id="{2932BCCD-8711-AAB8-BA2E-27BF021DD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9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B3C7123-3188-744B-6B6D-95C75C40C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14350" name="Line 14">
              <a:extLst>
                <a:ext uri="{FF2B5EF4-FFF2-40B4-BE49-F238E27FC236}">
                  <a16:creationId xmlns:a16="http://schemas.microsoft.com/office/drawing/2014/main" id="{7FCFCA88-3A29-C246-5BB8-F3D6B295C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0BF5FD5E-B12F-FB9B-0770-9A8FF4C53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2" name="Line 16">
              <a:extLst>
                <a:ext uri="{FF2B5EF4-FFF2-40B4-BE49-F238E27FC236}">
                  <a16:creationId xmlns:a16="http://schemas.microsoft.com/office/drawing/2014/main" id="{3A3BB265-BAA9-3F8E-69F8-D3A87D881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4353" name="Picture 17">
              <a:extLst>
                <a:ext uri="{FF2B5EF4-FFF2-40B4-BE49-F238E27FC236}">
                  <a16:creationId xmlns:a16="http://schemas.microsoft.com/office/drawing/2014/main" id="{AE52D05C-807A-7D8B-3815-5A1FAB356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4" name="Text Box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7EBD13F-0067-1664-4C3C-A21C4EB56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I</a:t>
              </a:r>
            </a:p>
          </p:txBody>
        </p:sp>
        <p:pic>
          <p:nvPicPr>
            <p:cNvPr id="14355" name="Picture 19">
              <a:extLst>
                <a:ext uri="{FF2B5EF4-FFF2-40B4-BE49-F238E27FC236}">
                  <a16:creationId xmlns:a16="http://schemas.microsoft.com/office/drawing/2014/main" id="{C21D312E-5AD6-150F-619F-197D68971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6" name="Text Box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F32B6C7-84D4-B3AE-4F9B-4EE2D893B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N</a:t>
              </a:r>
            </a:p>
          </p:txBody>
        </p:sp>
        <p:pic>
          <p:nvPicPr>
            <p:cNvPr id="14357" name="Picture 21">
              <a:extLst>
                <a:ext uri="{FF2B5EF4-FFF2-40B4-BE49-F238E27FC236}">
                  <a16:creationId xmlns:a16="http://schemas.microsoft.com/office/drawing/2014/main" id="{8F043BBA-271D-ACA3-E9E1-F2FB8D54F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8" name="Text Box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487D639-3C36-EC18-3CC3-D16A1F47D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G</a:t>
              </a:r>
            </a:p>
          </p:txBody>
        </p:sp>
      </p:grpSp>
      <p:pic>
        <p:nvPicPr>
          <p:cNvPr id="14359" name="Picture 23">
            <a:extLst>
              <a:ext uri="{FF2B5EF4-FFF2-40B4-BE49-F238E27FC236}">
                <a16:creationId xmlns:a16="http://schemas.microsoft.com/office/drawing/2014/main" id="{D33A3DF2-8B4D-D426-954C-A28227F6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0" name="AutoShape 24">
            <a:extLst>
              <a:ext uri="{FF2B5EF4-FFF2-40B4-BE49-F238E27FC236}">
                <a16:creationId xmlns:a16="http://schemas.microsoft.com/office/drawing/2014/main" id="{BEB3687C-6D42-8C2B-C3E0-92FEC5E2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4361" name="Picture 25">
            <a:extLst>
              <a:ext uri="{FF2B5EF4-FFF2-40B4-BE49-F238E27FC236}">
                <a16:creationId xmlns:a16="http://schemas.microsoft.com/office/drawing/2014/main" id="{C3CA5124-59D4-CB7B-45B7-E089C136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C73185B-3C03-BCD4-33F7-9CF65DA4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AutoShape 3">
            <a:extLst>
              <a:ext uri="{FF2B5EF4-FFF2-40B4-BE49-F238E27FC236}">
                <a16:creationId xmlns:a16="http://schemas.microsoft.com/office/drawing/2014/main" id="{60BDFE8C-5D0D-3CC5-40DE-601440F3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</a:t>
            </a:r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844036C0-B5B8-F9FF-408E-892654ACDBD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0"/>
            <a:ext cx="8677275" cy="4003675"/>
            <a:chOff x="113" y="-17"/>
            <a:chExt cx="5466" cy="2522"/>
          </a:xfrm>
        </p:grpSpPr>
        <p:sp>
          <p:nvSpPr>
            <p:cNvPr id="15365" name="Line 5">
              <a:extLst>
                <a:ext uri="{FF2B5EF4-FFF2-40B4-BE49-F238E27FC236}">
                  <a16:creationId xmlns:a16="http://schemas.microsoft.com/office/drawing/2014/main" id="{99000FB3-0892-03EA-AEC6-0D047567D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6" name="Line 6">
              <a:extLst>
                <a:ext uri="{FF2B5EF4-FFF2-40B4-BE49-F238E27FC236}">
                  <a16:creationId xmlns:a16="http://schemas.microsoft.com/office/drawing/2014/main" id="{2DA9DDA7-6500-ECBE-425D-DA0997F1D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7" name="Line 7">
              <a:extLst>
                <a:ext uri="{FF2B5EF4-FFF2-40B4-BE49-F238E27FC236}">
                  <a16:creationId xmlns:a16="http://schemas.microsoft.com/office/drawing/2014/main" id="{5DB41400-3C82-8D35-8EC5-E76D4F2B8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5368" name="Picture 8">
              <a:extLst>
                <a:ext uri="{FF2B5EF4-FFF2-40B4-BE49-F238E27FC236}">
                  <a16:creationId xmlns:a16="http://schemas.microsoft.com/office/drawing/2014/main" id="{78C15A6F-24E4-E1F0-7C25-18E9B3926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A7CDE73-B83C-B6E4-E417-2BD60D1C9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15370" name="Picture 10">
              <a:extLst>
                <a:ext uri="{FF2B5EF4-FFF2-40B4-BE49-F238E27FC236}">
                  <a16:creationId xmlns:a16="http://schemas.microsoft.com/office/drawing/2014/main" id="{12B9E857-2475-ACE3-BAD3-7A41EDE4C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C7B0B69-B89C-7D14-8D0C-F2C5A8668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  <p:pic>
          <p:nvPicPr>
            <p:cNvPr id="15372" name="Picture 12">
              <a:extLst>
                <a:ext uri="{FF2B5EF4-FFF2-40B4-BE49-F238E27FC236}">
                  <a16:creationId xmlns:a16="http://schemas.microsoft.com/office/drawing/2014/main" id="{728E4A6D-2CC6-88ED-DF96-5F427617C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5E8C01C-30AF-5CF9-594F-40A627149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15374" name="Line 14">
              <a:extLst>
                <a:ext uri="{FF2B5EF4-FFF2-40B4-BE49-F238E27FC236}">
                  <a16:creationId xmlns:a16="http://schemas.microsoft.com/office/drawing/2014/main" id="{87264B9F-CCED-0C5B-6081-ED658CDC6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5" name="Line 15">
              <a:extLst>
                <a:ext uri="{FF2B5EF4-FFF2-40B4-BE49-F238E27FC236}">
                  <a16:creationId xmlns:a16="http://schemas.microsoft.com/office/drawing/2014/main" id="{5F0F2A19-A409-CC60-64B5-92EED6E0F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6" name="Line 16">
              <a:extLst>
                <a:ext uri="{FF2B5EF4-FFF2-40B4-BE49-F238E27FC236}">
                  <a16:creationId xmlns:a16="http://schemas.microsoft.com/office/drawing/2014/main" id="{F8F62130-72B1-C826-56C0-B4E49DD38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5377" name="Picture 17">
              <a:extLst>
                <a:ext uri="{FF2B5EF4-FFF2-40B4-BE49-F238E27FC236}">
                  <a16:creationId xmlns:a16="http://schemas.microsoft.com/office/drawing/2014/main" id="{1C81E84E-0468-C976-BEF6-6FB0C440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8" name="Text Box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1726D00-58BB-0019-33AC-6323329D9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T</a:t>
              </a:r>
            </a:p>
          </p:txBody>
        </p:sp>
        <p:pic>
          <p:nvPicPr>
            <p:cNvPr id="15379" name="Picture 19">
              <a:extLst>
                <a:ext uri="{FF2B5EF4-FFF2-40B4-BE49-F238E27FC236}">
                  <a16:creationId xmlns:a16="http://schemas.microsoft.com/office/drawing/2014/main" id="{058491DF-A099-E065-671F-A476CD606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0" name="Text Box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A8D8808-7808-89FF-D744-875A3DEEC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L</a:t>
              </a:r>
            </a:p>
          </p:txBody>
        </p:sp>
        <p:pic>
          <p:nvPicPr>
            <p:cNvPr id="15381" name="Picture 21">
              <a:extLst>
                <a:ext uri="{FF2B5EF4-FFF2-40B4-BE49-F238E27FC236}">
                  <a16:creationId xmlns:a16="http://schemas.microsoft.com/office/drawing/2014/main" id="{8EC4BC7F-F40F-363D-C7D1-38A470F73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2" name="Text Box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D53C411-F7B3-D3DA-FBE1-B9E1E03A1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</p:grpSp>
      <p:pic>
        <p:nvPicPr>
          <p:cNvPr id="15383" name="Picture 23">
            <a:extLst>
              <a:ext uri="{FF2B5EF4-FFF2-40B4-BE49-F238E27FC236}">
                <a16:creationId xmlns:a16="http://schemas.microsoft.com/office/drawing/2014/main" id="{E1B94CA5-2642-42B4-C3E2-75CACDA8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4" name="AutoShape 24">
            <a:extLst>
              <a:ext uri="{FF2B5EF4-FFF2-40B4-BE49-F238E27FC236}">
                <a16:creationId xmlns:a16="http://schemas.microsoft.com/office/drawing/2014/main" id="{4C545AE1-A78B-081D-275D-99B9B5F06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5386" name="Picture 26">
            <a:extLst>
              <a:ext uri="{FF2B5EF4-FFF2-40B4-BE49-F238E27FC236}">
                <a16:creationId xmlns:a16="http://schemas.microsoft.com/office/drawing/2014/main" id="{7988FDA0-C6F9-DB85-172C-CB7C3D39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1B4363D-1FFE-F888-F225-9ECD0BA1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AutoShape 3">
            <a:extLst>
              <a:ext uri="{FF2B5EF4-FFF2-40B4-BE49-F238E27FC236}">
                <a16:creationId xmlns:a16="http://schemas.microsoft.com/office/drawing/2014/main" id="{6F1D79A8-352A-258F-5301-CBECBF40E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</a:t>
            </a: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3C494497-C917-B006-C23C-3806063011B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0"/>
            <a:ext cx="8677275" cy="4003675"/>
            <a:chOff x="113" y="-17"/>
            <a:chExt cx="5466" cy="2522"/>
          </a:xfrm>
        </p:grpSpPr>
        <p:sp>
          <p:nvSpPr>
            <p:cNvPr id="16389" name="Line 5">
              <a:extLst>
                <a:ext uri="{FF2B5EF4-FFF2-40B4-BE49-F238E27FC236}">
                  <a16:creationId xmlns:a16="http://schemas.microsoft.com/office/drawing/2014/main" id="{966F001A-48B4-27B3-9055-719A776E0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0" name="Line 6">
              <a:extLst>
                <a:ext uri="{FF2B5EF4-FFF2-40B4-BE49-F238E27FC236}">
                  <a16:creationId xmlns:a16="http://schemas.microsoft.com/office/drawing/2014/main" id="{DAA096AD-DCCB-05B6-8DA6-B3206B859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1" name="Line 7">
              <a:extLst>
                <a:ext uri="{FF2B5EF4-FFF2-40B4-BE49-F238E27FC236}">
                  <a16:creationId xmlns:a16="http://schemas.microsoft.com/office/drawing/2014/main" id="{3D5971B8-CB21-C2A9-D539-D5BFD3E5B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6392" name="Picture 8">
              <a:extLst>
                <a:ext uri="{FF2B5EF4-FFF2-40B4-BE49-F238E27FC236}">
                  <a16:creationId xmlns:a16="http://schemas.microsoft.com/office/drawing/2014/main" id="{83DD52A2-A792-E700-A392-57DDD46C1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3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9B68072-1DC6-0AFE-E5B6-6F7F538BE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I</a:t>
              </a:r>
            </a:p>
          </p:txBody>
        </p:sp>
        <p:pic>
          <p:nvPicPr>
            <p:cNvPr id="16394" name="Picture 10">
              <a:extLst>
                <a:ext uri="{FF2B5EF4-FFF2-40B4-BE49-F238E27FC236}">
                  <a16:creationId xmlns:a16="http://schemas.microsoft.com/office/drawing/2014/main" id="{FB0F5386-D22A-8695-3C21-EF051B6E1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5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3E259B4-7F9E-07C0-7697-78398676A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N</a:t>
              </a:r>
            </a:p>
          </p:txBody>
        </p:sp>
        <p:pic>
          <p:nvPicPr>
            <p:cNvPr id="16396" name="Picture 12">
              <a:extLst>
                <a:ext uri="{FF2B5EF4-FFF2-40B4-BE49-F238E27FC236}">
                  <a16:creationId xmlns:a16="http://schemas.microsoft.com/office/drawing/2014/main" id="{BEF0D2F5-0019-50CB-6DE4-04D78CD1C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7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A6ABEB2-650B-6E05-ADB1-754DF2A0F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16398" name="Line 14">
              <a:extLst>
                <a:ext uri="{FF2B5EF4-FFF2-40B4-BE49-F238E27FC236}">
                  <a16:creationId xmlns:a16="http://schemas.microsoft.com/office/drawing/2014/main" id="{369E1F6E-8EF1-47D4-7D32-B3CE2B09F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9" name="Line 15">
              <a:extLst>
                <a:ext uri="{FF2B5EF4-FFF2-40B4-BE49-F238E27FC236}">
                  <a16:creationId xmlns:a16="http://schemas.microsoft.com/office/drawing/2014/main" id="{4AD197F8-27D1-5DC9-82E4-C57F9C41E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0" name="Line 16">
              <a:extLst>
                <a:ext uri="{FF2B5EF4-FFF2-40B4-BE49-F238E27FC236}">
                  <a16:creationId xmlns:a16="http://schemas.microsoft.com/office/drawing/2014/main" id="{0240EA5F-9D77-D2D5-98D8-AD57DFE38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6401" name="Picture 17">
              <a:extLst>
                <a:ext uri="{FF2B5EF4-FFF2-40B4-BE49-F238E27FC236}">
                  <a16:creationId xmlns:a16="http://schemas.microsoft.com/office/drawing/2014/main" id="{BC38C746-16C1-8DE5-3863-6DBFFECE4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2" name="Text Box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78BBB92-30F1-7E52-2CC9-D431639A7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  <p:pic>
          <p:nvPicPr>
            <p:cNvPr id="16403" name="Picture 19">
              <a:extLst>
                <a:ext uri="{FF2B5EF4-FFF2-40B4-BE49-F238E27FC236}">
                  <a16:creationId xmlns:a16="http://schemas.microsoft.com/office/drawing/2014/main" id="{C4921678-D40F-AF1F-91CE-2D9DAE7E7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4" name="Text Box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5DDD614-45FD-2414-2858-0FEA34164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C</a:t>
              </a:r>
            </a:p>
          </p:txBody>
        </p:sp>
        <p:pic>
          <p:nvPicPr>
            <p:cNvPr id="16405" name="Picture 21">
              <a:extLst>
                <a:ext uri="{FF2B5EF4-FFF2-40B4-BE49-F238E27FC236}">
                  <a16:creationId xmlns:a16="http://schemas.microsoft.com/office/drawing/2014/main" id="{2D382DC5-EAC6-BD93-008B-296405B9A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6" name="Text Box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23766FA-06CF-1E11-FF63-772C5EC8A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T</a:t>
              </a:r>
            </a:p>
          </p:txBody>
        </p:sp>
      </p:grpSp>
      <p:pic>
        <p:nvPicPr>
          <p:cNvPr id="16407" name="Picture 23">
            <a:extLst>
              <a:ext uri="{FF2B5EF4-FFF2-40B4-BE49-F238E27FC236}">
                <a16:creationId xmlns:a16="http://schemas.microsoft.com/office/drawing/2014/main" id="{CBEF28DE-04E4-0922-F7F4-A1B86F9E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8" name="AutoShape 24">
            <a:extLst>
              <a:ext uri="{FF2B5EF4-FFF2-40B4-BE49-F238E27FC236}">
                <a16:creationId xmlns:a16="http://schemas.microsoft.com/office/drawing/2014/main" id="{8CB531DA-C305-D331-EBFE-681653E6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6409" name="Picture 25">
            <a:hlinkClick r:id="rId5" action="ppaction://hlinksldjump"/>
            <a:extLst>
              <a:ext uri="{FF2B5EF4-FFF2-40B4-BE49-F238E27FC236}">
                <a16:creationId xmlns:a16="http://schemas.microsoft.com/office/drawing/2014/main" id="{37E83B17-0A5F-8C73-547E-93F8CAD2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0" name="AutoShape 26">
            <a:extLst>
              <a:ext uri="{FF2B5EF4-FFF2-40B4-BE49-F238E27FC236}">
                <a16:creationId xmlns:a16="http://schemas.microsoft.com/office/drawing/2014/main" id="{D7CBC307-9C6F-D4DA-1213-97FE967B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908050"/>
            <a:ext cx="360363" cy="3603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>
            <a:extLst>
              <a:ext uri="{FF2B5EF4-FFF2-40B4-BE49-F238E27FC236}">
                <a16:creationId xmlns:a16="http://schemas.microsoft.com/office/drawing/2014/main" id="{BA6BF168-ECEC-794B-A898-B128D24A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3352A6A-A434-EF87-1882-F21FC2B352F7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339975" y="5611813"/>
            <a:ext cx="4464050" cy="6254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800">
                <a:latin typeface="Verdana" panose="020B0604030504040204" pitchFamily="34" charset="0"/>
              </a:rPr>
              <a:t>Lion Learners</a:t>
            </a:r>
          </a:p>
          <a:p>
            <a:pPr>
              <a:lnSpc>
                <a:spcPct val="80000"/>
              </a:lnSpc>
            </a:pPr>
            <a:r>
              <a:rPr lang="en-GB" altLang="en-US" sz="1800">
                <a:hlinkClick r:id="rId3"/>
              </a:rPr>
              <a:t>www.lionlearners.co.uk/resourcepacks</a:t>
            </a:r>
            <a:r>
              <a:rPr lang="en-GB" altLang="en-US" sz="1800"/>
              <a:t> </a:t>
            </a:r>
            <a:r>
              <a:rPr lang="en-GB" altLang="en-US" sz="1800">
                <a:latin typeface="Verdana" panose="020B0604030504040204" pitchFamily="34" charset="0"/>
              </a:rPr>
              <a:t>  </a:t>
            </a:r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id="{F2F75B57-F2A9-7B4C-7F5B-3B448D0C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785225" cy="201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5400">
                <a:latin typeface="Comic Sans MS" panose="030F0702030302020204" pitchFamily="66" charset="0"/>
              </a:rPr>
              <a:t>Spelling Spiders</a:t>
            </a:r>
          </a:p>
          <a:p>
            <a:pPr algn="ctr"/>
            <a:r>
              <a:rPr lang="en-GB" altLang="en-US" sz="3200">
                <a:latin typeface="Comic Sans MS" panose="030F0702030302020204" pitchFamily="66" charset="0"/>
              </a:rPr>
              <a:t>A free resource from Lion Learners</a:t>
            </a:r>
          </a:p>
        </p:txBody>
      </p:sp>
      <p:pic>
        <p:nvPicPr>
          <p:cNvPr id="17412" name="Picture 4">
            <a:hlinkClick r:id="rId4"/>
            <a:extLst>
              <a:ext uri="{FF2B5EF4-FFF2-40B4-BE49-F238E27FC236}">
                <a16:creationId xmlns:a16="http://schemas.microsoft.com/office/drawing/2014/main" id="{D5B2118A-210A-D9E7-F751-566727D4F8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357563"/>
            <a:ext cx="21304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>
            <a:extLst>
              <a:ext uri="{FF2B5EF4-FFF2-40B4-BE49-F238E27FC236}">
                <a16:creationId xmlns:a16="http://schemas.microsoft.com/office/drawing/2014/main" id="{888E38F9-91B1-ABE9-D306-AAABFADA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31731" r="10506" b="26347"/>
          <a:stretch>
            <a:fillRect/>
          </a:stretch>
        </p:blipFill>
        <p:spPr bwMode="auto">
          <a:xfrm>
            <a:off x="5678488" y="4005263"/>
            <a:ext cx="33575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243E338-7719-D3F2-2C77-4568E38A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18767" r="23390" b="31779"/>
          <a:stretch>
            <a:fillRect/>
          </a:stretch>
        </p:blipFill>
        <p:spPr bwMode="auto">
          <a:xfrm>
            <a:off x="6588125" y="341313"/>
            <a:ext cx="1728788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AutoShape 4">
            <a:extLst>
              <a:ext uri="{FF2B5EF4-FFF2-40B4-BE49-F238E27FC236}">
                <a16:creationId xmlns:a16="http://schemas.microsoft.com/office/drawing/2014/main" id="{3E168846-7AD6-7527-5A3D-515DA85B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834063" cy="1079500"/>
          </a:xfrm>
          <a:prstGeom prst="wedgeRoundRectCallout">
            <a:avLst>
              <a:gd name="adj1" fmla="val 65236"/>
              <a:gd name="adj2" fmla="val 40736"/>
              <a:gd name="adj3" fmla="val 16667"/>
            </a:avLst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4800">
                <a:latin typeface="Verdana" panose="020B0604030504040204" pitchFamily="34" charset="0"/>
              </a:rPr>
              <a:t>Spiders!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A7E49FE8-FB0D-B7FD-1FF5-65ECC2C2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AutoShape 6">
            <a:extLst>
              <a:ext uri="{FF2B5EF4-FFF2-40B4-BE49-F238E27FC236}">
                <a16:creationId xmlns:a16="http://schemas.microsoft.com/office/drawing/2014/main" id="{C6D0BB0A-F2E7-A6A2-9873-A738B1530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4675"/>
            <a:ext cx="8964613" cy="201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latin typeface="Verdana" panose="020B0604030504040204" pitchFamily="34" charset="0"/>
              </a:rPr>
              <a:t>All spiders have 8 legs and are part of the arachnid </a:t>
            </a:r>
          </a:p>
          <a:p>
            <a:pPr algn="ctr"/>
            <a:r>
              <a:rPr lang="en-GB" altLang="en-US" sz="2400">
                <a:latin typeface="Verdana" panose="020B0604030504040204" pitchFamily="34" charset="0"/>
              </a:rPr>
              <a:t>family which includes spiders, scorpions, </a:t>
            </a:r>
          </a:p>
          <a:p>
            <a:pPr algn="ctr"/>
            <a:r>
              <a:rPr lang="en-GB" altLang="en-US" sz="2400">
                <a:latin typeface="Verdana" panose="020B0604030504040204" pitchFamily="34" charset="0"/>
              </a:rPr>
              <a:t>daddy-long-legs, ticks and mites. There are 640 </a:t>
            </a:r>
          </a:p>
          <a:p>
            <a:pPr algn="ctr"/>
            <a:r>
              <a:rPr lang="en-GB" altLang="en-US" sz="2400">
                <a:latin typeface="Verdana" panose="020B0604030504040204" pitchFamily="34" charset="0"/>
              </a:rPr>
              <a:t>different species of spider in the UK!</a:t>
            </a:r>
          </a:p>
        </p:txBody>
      </p:sp>
      <p:sp>
        <p:nvSpPr>
          <p:cNvPr id="3079" name="AutoShape 7">
            <a:extLst>
              <a:ext uri="{FF2B5EF4-FFF2-40B4-BE49-F238E27FC236}">
                <a16:creationId xmlns:a16="http://schemas.microsoft.com/office/drawing/2014/main" id="{85457ADD-F2A4-AEC4-D301-8678E9FF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76700"/>
            <a:ext cx="4679950" cy="2520950"/>
          </a:xfrm>
          <a:prstGeom prst="wedgeRoundRectCallout">
            <a:avLst>
              <a:gd name="adj1" fmla="val 76389"/>
              <a:gd name="adj2" fmla="val 1449"/>
              <a:gd name="adj3" fmla="val 16667"/>
            </a:avLst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>
                <a:latin typeface="Verdana" panose="020B0604030504040204" pitchFamily="34" charset="0"/>
              </a:rPr>
              <a:t>All spiders produce silk but not all spiders spin webs. Silk is used for climbing, to create webs and wrap prey.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>
            <a:extLst>
              <a:ext uri="{FF2B5EF4-FFF2-40B4-BE49-F238E27FC236}">
                <a16:creationId xmlns:a16="http://schemas.microsoft.com/office/drawing/2014/main" id="{D4C446EE-0819-1EDF-E602-7DDDDB2E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10506" r="26347" b="14876"/>
          <a:stretch>
            <a:fillRect/>
          </a:stretch>
        </p:blipFill>
        <p:spPr bwMode="auto">
          <a:xfrm>
            <a:off x="6091238" y="25400"/>
            <a:ext cx="1793875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3E1374F-1FDC-C130-7117-01CFFC5B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AutoShape 4">
            <a:extLst>
              <a:ext uri="{FF2B5EF4-FFF2-40B4-BE49-F238E27FC236}">
                <a16:creationId xmlns:a16="http://schemas.microsoft.com/office/drawing/2014/main" id="{D0777449-1B98-8272-E7A2-854438A9B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565400"/>
            <a:ext cx="4464050" cy="4105275"/>
          </a:xfrm>
          <a:prstGeom prst="wedgeRoundRectCallout">
            <a:avLst>
              <a:gd name="adj1" fmla="val 8074"/>
              <a:gd name="adj2" fmla="val -69565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en-US" sz="2400">
                <a:latin typeface="Verdana" panose="020B0604030504040204" pitchFamily="34" charset="0"/>
              </a:rPr>
              <a:t>The spiders are going to spell out some key words and you have to guess the missing letter.</a:t>
            </a:r>
          </a:p>
          <a:p>
            <a:pPr>
              <a:buFontTx/>
              <a:buChar char="•"/>
            </a:pPr>
            <a:endParaRPr lang="en-GB" altLang="en-US" sz="240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GB" altLang="en-US" sz="2400">
                <a:latin typeface="Verdana" panose="020B0604030504040204" pitchFamily="34" charset="0"/>
              </a:rPr>
              <a:t>Lets find out if you’re a  super spider speller!</a:t>
            </a:r>
          </a:p>
        </p:txBody>
      </p:sp>
      <p:grpSp>
        <p:nvGrpSpPr>
          <p:cNvPr id="4101" name="Group 5">
            <a:extLst>
              <a:ext uri="{FF2B5EF4-FFF2-40B4-BE49-F238E27FC236}">
                <a16:creationId xmlns:a16="http://schemas.microsoft.com/office/drawing/2014/main" id="{643EE093-EA75-E635-83E9-239B8161BEF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0"/>
            <a:ext cx="3960812" cy="6165850"/>
            <a:chOff x="249" y="0"/>
            <a:chExt cx="2495" cy="3884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E4C2B27E-2FD4-A9E4-45D4-0BADC06DE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030"/>
              <a:ext cx="2495" cy="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Line 7">
              <a:extLst>
                <a:ext uri="{FF2B5EF4-FFF2-40B4-BE49-F238E27FC236}">
                  <a16:creationId xmlns:a16="http://schemas.microsoft.com/office/drawing/2014/main" id="{FFEBDCB7-0BBA-2DD6-AB46-F40CB01DF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0"/>
              <a:ext cx="0" cy="2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4" name="AutoShape 8">
            <a:extLst>
              <a:ext uri="{FF2B5EF4-FFF2-40B4-BE49-F238E27FC236}">
                <a16:creationId xmlns:a16="http://schemas.microsoft.com/office/drawing/2014/main" id="{AA44BC14-4062-69DA-01C3-CE43C50A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5400675" cy="1944687"/>
          </a:xfrm>
          <a:prstGeom prst="wedgeRoundRectCallout">
            <a:avLst>
              <a:gd name="adj1" fmla="val 62847"/>
              <a:gd name="adj2" fmla="val 18815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Spelling Spiders!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673D03E-F592-8D40-796A-16578988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AutoShape 3">
            <a:extLst>
              <a:ext uri="{FF2B5EF4-FFF2-40B4-BE49-F238E27FC236}">
                <a16:creationId xmlns:a16="http://schemas.microsoft.com/office/drawing/2014/main" id="{F7F1774C-97AA-C5ED-9B00-E14F21C38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</a:t>
            </a:r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B56EA6C0-3B95-E357-4FC3-0755C9CFF9C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0"/>
            <a:ext cx="8677275" cy="4003675"/>
            <a:chOff x="113" y="-17"/>
            <a:chExt cx="5466" cy="2522"/>
          </a:xfrm>
        </p:grpSpPr>
        <p:sp>
          <p:nvSpPr>
            <p:cNvPr id="5125" name="Line 5">
              <a:extLst>
                <a:ext uri="{FF2B5EF4-FFF2-40B4-BE49-F238E27FC236}">
                  <a16:creationId xmlns:a16="http://schemas.microsoft.com/office/drawing/2014/main" id="{41481E3F-053B-D42D-AD8E-269381D9B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6" name="Line 6">
              <a:extLst>
                <a:ext uri="{FF2B5EF4-FFF2-40B4-BE49-F238E27FC236}">
                  <a16:creationId xmlns:a16="http://schemas.microsoft.com/office/drawing/2014/main" id="{8A05CA19-7554-2297-5781-95308FA45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7" name="Line 7">
              <a:extLst>
                <a:ext uri="{FF2B5EF4-FFF2-40B4-BE49-F238E27FC236}">
                  <a16:creationId xmlns:a16="http://schemas.microsoft.com/office/drawing/2014/main" id="{494EE223-6D89-6986-B6E0-4846CF9EC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3C4758D2-B3F5-2272-F86A-C1B672BFF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9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576BFB4-460C-0D68-7096-AFA6C7D84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3B241A74-EB19-53ED-D192-EAF0B49F3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1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6ADCE85-C568-87DF-3D95-24B457DB1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P</a:t>
              </a:r>
            </a:p>
          </p:txBody>
        </p:sp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F52872C5-53F0-E60D-8EC8-E5AEC5B2D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69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C8E472B-E974-33DD-C357-D1DD5E391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1815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5134" name="Line 14">
              <a:extLst>
                <a:ext uri="{FF2B5EF4-FFF2-40B4-BE49-F238E27FC236}">
                  <a16:creationId xmlns:a16="http://schemas.microsoft.com/office/drawing/2014/main" id="{E00C4941-3682-1EE6-98ED-A0730C1FC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6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Line 15">
              <a:extLst>
                <a:ext uri="{FF2B5EF4-FFF2-40B4-BE49-F238E27FC236}">
                  <a16:creationId xmlns:a16="http://schemas.microsoft.com/office/drawing/2014/main" id="{11BEC303-F49E-D79C-87F2-EAEE41C52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-17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Line 16">
              <a:extLst>
                <a:ext uri="{FF2B5EF4-FFF2-40B4-BE49-F238E27FC236}">
                  <a16:creationId xmlns:a16="http://schemas.microsoft.com/office/drawing/2014/main" id="{74B261BB-235B-4B55-523A-4602ACF67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0" y="0"/>
              <a:ext cx="0" cy="19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37" name="Picture 17">
              <a:extLst>
                <a:ext uri="{FF2B5EF4-FFF2-40B4-BE49-F238E27FC236}">
                  <a16:creationId xmlns:a16="http://schemas.microsoft.com/office/drawing/2014/main" id="{0E0E3D1C-7FBA-F15D-2B0A-4D31B9671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797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8" name="Text Box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04F0822-5D90-0FE8-F8F4-E11E412D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D</a:t>
              </a:r>
            </a:p>
          </p:txBody>
        </p:sp>
        <p:pic>
          <p:nvPicPr>
            <p:cNvPr id="5139" name="Picture 19">
              <a:extLst>
                <a:ext uri="{FF2B5EF4-FFF2-40B4-BE49-F238E27FC236}">
                  <a16:creationId xmlns:a16="http://schemas.microsoft.com/office/drawing/2014/main" id="{1270D234-99DD-86AD-BD77-543DCDCE5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0" name="Text Box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0284156-AB97-4DB9-E64C-9B30D9691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  <p:pic>
          <p:nvPicPr>
            <p:cNvPr id="5141" name="Picture 21">
              <a:extLst>
                <a:ext uri="{FF2B5EF4-FFF2-40B4-BE49-F238E27FC236}">
                  <a16:creationId xmlns:a16="http://schemas.microsoft.com/office/drawing/2014/main" id="{8EEEACB7-5D32-5EFF-1D97-3D3E4943B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1752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2" name="Text Box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F7A66AE-53E2-2664-B231-51D3F90A5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1798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R</a:t>
              </a:r>
            </a:p>
          </p:txBody>
        </p:sp>
      </p:grpSp>
      <p:pic>
        <p:nvPicPr>
          <p:cNvPr id="5143" name="Picture 23">
            <a:extLst>
              <a:ext uri="{FF2B5EF4-FFF2-40B4-BE49-F238E27FC236}">
                <a16:creationId xmlns:a16="http://schemas.microsoft.com/office/drawing/2014/main" id="{468BD930-A892-8E66-77F0-3CF929E9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AutoShape 24">
            <a:extLst>
              <a:ext uri="{FF2B5EF4-FFF2-40B4-BE49-F238E27FC236}">
                <a16:creationId xmlns:a16="http://schemas.microsoft.com/office/drawing/2014/main" id="{32114A57-19EF-9E94-F292-6F269172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5145" name="Picture 25">
            <a:extLst>
              <a:ext uri="{FF2B5EF4-FFF2-40B4-BE49-F238E27FC236}">
                <a16:creationId xmlns:a16="http://schemas.microsoft.com/office/drawing/2014/main" id="{AD25016C-1FF0-30E3-7E65-34DC8A8D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75A1312E-EBF5-8898-B356-204D79E05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A8C9DF8A-7A02-BA19-53E2-6AE13978F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0365E883-8353-73F4-6509-F530CBC16F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0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F976C0A4-EE83-24BD-317B-533D5822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>
            <a:extLst>
              <a:ext uri="{FF2B5EF4-FFF2-40B4-BE49-F238E27FC236}">
                <a16:creationId xmlns:a16="http://schemas.microsoft.com/office/drawing/2014/main" id="{2633ACF9-029C-39DA-840B-CBA5CBB2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</a:t>
            </a:r>
          </a:p>
        </p:txBody>
      </p:sp>
      <p:grpSp>
        <p:nvGrpSpPr>
          <p:cNvPr id="6151" name="Group 7">
            <a:extLst>
              <a:ext uri="{FF2B5EF4-FFF2-40B4-BE49-F238E27FC236}">
                <a16:creationId xmlns:a16="http://schemas.microsoft.com/office/drawing/2014/main" id="{648EF3DD-7019-3491-C4B8-BF0FDFBC6B53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781300"/>
            <a:ext cx="4392612" cy="1123950"/>
            <a:chOff x="476" y="1933"/>
            <a:chExt cx="2767" cy="708"/>
          </a:xfrm>
        </p:grpSpPr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D9772AE5-2F54-724C-8733-E74ED38EE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3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70BC92A-5D65-A752-46CC-E09CBD0A3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B</a:t>
              </a:r>
            </a:p>
          </p:txBody>
        </p:sp>
        <p:pic>
          <p:nvPicPr>
            <p:cNvPr id="6154" name="Picture 10">
              <a:extLst>
                <a:ext uri="{FF2B5EF4-FFF2-40B4-BE49-F238E27FC236}">
                  <a16:creationId xmlns:a16="http://schemas.microsoft.com/office/drawing/2014/main" id="{B1721BD5-032D-BDE4-EBB0-A200A1B39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5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811AFFB-C30A-C459-698D-9F8F80093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6156" name="Picture 12">
              <a:extLst>
                <a:ext uri="{FF2B5EF4-FFF2-40B4-BE49-F238E27FC236}">
                  <a16:creationId xmlns:a16="http://schemas.microsoft.com/office/drawing/2014/main" id="{45375037-57E0-3A8F-DECC-3F853EA3A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F8092F9-B07B-828B-6D1C-7064D16EE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</p:grpSp>
      <p:pic>
        <p:nvPicPr>
          <p:cNvPr id="6158" name="Picture 14">
            <a:extLst>
              <a:ext uri="{FF2B5EF4-FFF2-40B4-BE49-F238E27FC236}">
                <a16:creationId xmlns:a16="http://schemas.microsoft.com/office/drawing/2014/main" id="{DDC84467-FAEF-3161-6BD1-A83605AC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AutoShape 15">
            <a:extLst>
              <a:ext uri="{FF2B5EF4-FFF2-40B4-BE49-F238E27FC236}">
                <a16:creationId xmlns:a16="http://schemas.microsoft.com/office/drawing/2014/main" id="{72B2828C-A977-5291-DE51-44090C5C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6160" name="Picture 16">
            <a:extLst>
              <a:ext uri="{FF2B5EF4-FFF2-40B4-BE49-F238E27FC236}">
                <a16:creationId xmlns:a16="http://schemas.microsoft.com/office/drawing/2014/main" id="{DE3E7B2A-C753-B482-EF85-FABFE9F0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>
            <a:extLst>
              <a:ext uri="{FF2B5EF4-FFF2-40B4-BE49-F238E27FC236}">
                <a16:creationId xmlns:a16="http://schemas.microsoft.com/office/drawing/2014/main" id="{5F7ABEDC-5DB7-DECA-B7BE-8F69407618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07F4C928-DA76-70D1-CA45-426DFEC239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F9DE49DB-85E1-4B4F-2358-6389AEAFC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0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E9C6264C-9944-C092-669E-02377380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AutoShape 6">
            <a:extLst>
              <a:ext uri="{FF2B5EF4-FFF2-40B4-BE49-F238E27FC236}">
                <a16:creationId xmlns:a16="http://schemas.microsoft.com/office/drawing/2014/main" id="{0142AF38-3570-020E-633F-39CBBBBB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</a:t>
            </a:r>
          </a:p>
        </p:txBody>
      </p:sp>
      <p:grpSp>
        <p:nvGrpSpPr>
          <p:cNvPr id="7175" name="Group 7">
            <a:extLst>
              <a:ext uri="{FF2B5EF4-FFF2-40B4-BE49-F238E27FC236}">
                <a16:creationId xmlns:a16="http://schemas.microsoft.com/office/drawing/2014/main" id="{E6C44E26-1056-4065-5FBE-5F45F5EEAD47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781300"/>
            <a:ext cx="4392612" cy="1123950"/>
            <a:chOff x="476" y="1933"/>
            <a:chExt cx="2767" cy="708"/>
          </a:xfrm>
        </p:grpSpPr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id="{63B633AD-BF07-0794-8DC9-12C965FDF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54346F7-45F8-9CE8-A6F4-5241E26EE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E</a:t>
              </a:r>
            </a:p>
          </p:txBody>
        </p:sp>
        <p:pic>
          <p:nvPicPr>
            <p:cNvPr id="7178" name="Picture 10">
              <a:extLst>
                <a:ext uri="{FF2B5EF4-FFF2-40B4-BE49-F238E27FC236}">
                  <a16:creationId xmlns:a16="http://schemas.microsoft.com/office/drawing/2014/main" id="{817A7C08-76AD-DE9A-5ADB-EE08025BA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9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9DD4B8-C39B-6949-AF99-B6290FB57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7180" name="Picture 12">
              <a:extLst>
                <a:ext uri="{FF2B5EF4-FFF2-40B4-BE49-F238E27FC236}">
                  <a16:creationId xmlns:a16="http://schemas.microsoft.com/office/drawing/2014/main" id="{3C738891-FEB8-BD92-8B08-5130CB07B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E7B81D6-06FF-97ED-3C1B-C8ADCD801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G</a:t>
              </a:r>
            </a:p>
          </p:txBody>
        </p:sp>
      </p:grpSp>
      <p:pic>
        <p:nvPicPr>
          <p:cNvPr id="7182" name="Picture 14">
            <a:extLst>
              <a:ext uri="{FF2B5EF4-FFF2-40B4-BE49-F238E27FC236}">
                <a16:creationId xmlns:a16="http://schemas.microsoft.com/office/drawing/2014/main" id="{0A4FFC14-4D96-8B4D-C3A3-E8CA5C47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AutoShape 15">
            <a:extLst>
              <a:ext uri="{FF2B5EF4-FFF2-40B4-BE49-F238E27FC236}">
                <a16:creationId xmlns:a16="http://schemas.microsoft.com/office/drawing/2014/main" id="{029980D0-A5C4-05C3-97A3-141D6EAB3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7184" name="Picture 16">
            <a:extLst>
              <a:ext uri="{FF2B5EF4-FFF2-40B4-BE49-F238E27FC236}">
                <a16:creationId xmlns:a16="http://schemas.microsoft.com/office/drawing/2014/main" id="{1E6C79C7-049E-F081-181D-4378F5F4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5E089F0C-40ED-48BC-131A-B5B0BE4C9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9448DCF4-8426-A251-56D2-20591B2635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CB3BAA09-6834-2852-BFF7-E05252DFAA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0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4943806F-E513-7D91-4A09-041297C8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AutoShape 6">
            <a:extLst>
              <a:ext uri="{FF2B5EF4-FFF2-40B4-BE49-F238E27FC236}">
                <a16:creationId xmlns:a16="http://schemas.microsoft.com/office/drawing/2014/main" id="{590FBF1B-DC54-896A-1263-A81975E3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Y</a:t>
            </a:r>
          </a:p>
        </p:txBody>
      </p:sp>
      <p:grpSp>
        <p:nvGrpSpPr>
          <p:cNvPr id="8199" name="Group 7">
            <a:extLst>
              <a:ext uri="{FF2B5EF4-FFF2-40B4-BE49-F238E27FC236}">
                <a16:creationId xmlns:a16="http://schemas.microsoft.com/office/drawing/2014/main" id="{CC5EC9D8-4CFB-43EA-621A-E35D16CA0A13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781300"/>
            <a:ext cx="4392612" cy="1123950"/>
            <a:chOff x="476" y="1933"/>
            <a:chExt cx="2767" cy="708"/>
          </a:xfrm>
        </p:grpSpPr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6115B744-2113-272C-5BA0-F3B8A91F3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1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428809C-FB70-021B-A937-94C382BEC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F</a:t>
              </a:r>
            </a:p>
          </p:txBody>
        </p:sp>
        <p:pic>
          <p:nvPicPr>
            <p:cNvPr id="8202" name="Picture 10">
              <a:extLst>
                <a:ext uri="{FF2B5EF4-FFF2-40B4-BE49-F238E27FC236}">
                  <a16:creationId xmlns:a16="http://schemas.microsoft.com/office/drawing/2014/main" id="{8673B4A3-628D-877B-6D23-E202AF2D1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D0A8C82-FA8E-BCF1-C6E5-F12F42B11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L</a:t>
              </a:r>
            </a:p>
          </p:txBody>
        </p:sp>
        <p:pic>
          <p:nvPicPr>
            <p:cNvPr id="8204" name="Picture 12">
              <a:extLst>
                <a:ext uri="{FF2B5EF4-FFF2-40B4-BE49-F238E27FC236}">
                  <a16:creationId xmlns:a16="http://schemas.microsoft.com/office/drawing/2014/main" id="{2D6CDB1F-60F5-26BC-26AE-71A0501E9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70A1009-4C7C-70FD-FECD-658FBAE9F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</p:grpSp>
      <p:pic>
        <p:nvPicPr>
          <p:cNvPr id="8206" name="Picture 14">
            <a:extLst>
              <a:ext uri="{FF2B5EF4-FFF2-40B4-BE49-F238E27FC236}">
                <a16:creationId xmlns:a16="http://schemas.microsoft.com/office/drawing/2014/main" id="{88F061A4-CCAD-B1D4-7995-783FADF1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AutoShape 15">
            <a:extLst>
              <a:ext uri="{FF2B5EF4-FFF2-40B4-BE49-F238E27FC236}">
                <a16:creationId xmlns:a16="http://schemas.microsoft.com/office/drawing/2014/main" id="{0BA4F60A-B5D2-2CE2-36B2-249E5850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8208" name="Picture 16">
            <a:extLst>
              <a:ext uri="{FF2B5EF4-FFF2-40B4-BE49-F238E27FC236}">
                <a16:creationId xmlns:a16="http://schemas.microsoft.com/office/drawing/2014/main" id="{2FB2BF9A-D092-94A3-6175-EAE88996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DB471F50-821E-02C7-5D2F-B5BFDF9095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513B96F1-D787-2A97-67C1-52CA57893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-26988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20EC0496-8081-2E64-A1B5-09A5E8E79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0"/>
            <a:ext cx="0" cy="306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F65F4BF5-47E3-9ECB-3BC6-2AD7C08F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43212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AutoShape 6">
            <a:extLst>
              <a:ext uri="{FF2B5EF4-FFF2-40B4-BE49-F238E27FC236}">
                <a16:creationId xmlns:a16="http://schemas.microsoft.com/office/drawing/2014/main" id="{831153B0-708B-AE2E-49BF-6FC72682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5400675" cy="1944688"/>
          </a:xfrm>
          <a:prstGeom prst="wedgeRoundRectCallout">
            <a:avLst>
              <a:gd name="adj1" fmla="val 68343"/>
              <a:gd name="adj2" fmla="val 30162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The missing letter is</a:t>
            </a:r>
          </a:p>
          <a:p>
            <a:pPr algn="ctr"/>
            <a:r>
              <a:rPr lang="en-GB" alt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FF6F7C60-49B2-58A5-D1AE-5400537F8E23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781300"/>
            <a:ext cx="4392612" cy="1123950"/>
            <a:chOff x="476" y="1933"/>
            <a:chExt cx="2767" cy="708"/>
          </a:xfrm>
        </p:grpSpPr>
        <p:pic>
          <p:nvPicPr>
            <p:cNvPr id="9224" name="Picture 8">
              <a:extLst>
                <a:ext uri="{FF2B5EF4-FFF2-40B4-BE49-F238E27FC236}">
                  <a16:creationId xmlns:a16="http://schemas.microsoft.com/office/drawing/2014/main" id="{F7480252-6A0E-2BF5-4371-8F3EE5823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F8A1466-4688-C077-B03B-449C6EE20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?</a:t>
              </a:r>
            </a:p>
          </p:txBody>
        </p:sp>
        <p:pic>
          <p:nvPicPr>
            <p:cNvPr id="9226" name="Picture 10">
              <a:extLst>
                <a:ext uri="{FF2B5EF4-FFF2-40B4-BE49-F238E27FC236}">
                  <a16:creationId xmlns:a16="http://schemas.microsoft.com/office/drawing/2014/main" id="{F4FF48C4-5BBF-238E-8EA1-2C7326CEC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CDE92EB-5843-56A9-7D5C-98C789099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N</a:t>
              </a:r>
            </a:p>
          </p:txBody>
        </p:sp>
        <p:pic>
          <p:nvPicPr>
            <p:cNvPr id="9228" name="Picture 12">
              <a:extLst>
                <a:ext uri="{FF2B5EF4-FFF2-40B4-BE49-F238E27FC236}">
                  <a16:creationId xmlns:a16="http://schemas.microsoft.com/office/drawing/2014/main" id="{3A1913F2-C97E-768C-B962-83A36C2B4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933"/>
              <a:ext cx="953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0393AF6-A187-C037-F0F3-DF6216A70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" y="1979"/>
              <a:ext cx="272" cy="2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 b="1">
                  <a:latin typeface="Comic Sans MS" panose="030F0702030302020204" pitchFamily="66" charset="0"/>
                </a:rPr>
                <a:t>T</a:t>
              </a:r>
            </a:p>
          </p:txBody>
        </p:sp>
      </p:grpSp>
      <p:pic>
        <p:nvPicPr>
          <p:cNvPr id="9230" name="Picture 14">
            <a:extLst>
              <a:ext uri="{FF2B5EF4-FFF2-40B4-BE49-F238E27FC236}">
                <a16:creationId xmlns:a16="http://schemas.microsoft.com/office/drawing/2014/main" id="{C6A4AC64-41E1-096D-AEF2-9A6CC81E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4813"/>
            <a:ext cx="273685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>
            <a:extLst>
              <a:ext uri="{FF2B5EF4-FFF2-40B4-BE49-F238E27FC236}">
                <a16:creationId xmlns:a16="http://schemas.microsoft.com/office/drawing/2014/main" id="{1CBD4203-2180-323D-FB8A-3CCE1807A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0350"/>
            <a:ext cx="5257800" cy="1944688"/>
          </a:xfrm>
          <a:prstGeom prst="wedgeRoundRectCallout">
            <a:avLst>
              <a:gd name="adj1" fmla="val -73218"/>
              <a:gd name="adj2" fmla="val 32204"/>
              <a:gd name="adj3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3600">
                <a:latin typeface="Verdana" panose="020B0604030504040204" pitchFamily="34" charset="0"/>
              </a:rPr>
              <a:t>Can you guess the missing letter for each word?</a:t>
            </a:r>
            <a:endParaRPr lang="en-GB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9232" name="Picture 16">
            <a:extLst>
              <a:ext uri="{FF2B5EF4-FFF2-40B4-BE49-F238E27FC236}">
                <a16:creationId xmlns:a16="http://schemas.microsoft.com/office/drawing/2014/main" id="{44E9DEB4-08A4-19B4-4A8B-F74058ED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71438"/>
            <a:ext cx="7302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578</Words>
  <Application>Microsoft Office PowerPoint</Application>
  <PresentationFormat>On-screen Show (4:3)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Verdana</vt:lpstr>
      <vt:lpstr>Comic Sans MS</vt:lpstr>
      <vt:lpstr>Georgia</vt:lpstr>
      <vt:lpstr>Calibri</vt:lpstr>
      <vt:lpstr>Default Design</vt:lpstr>
      <vt:lpstr>Spelling Spiders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Spiders</dc:title>
  <dc:creator>Lion Learners</dc:creator>
  <cp:lastModifiedBy>Nayan GRIFFITHS</cp:lastModifiedBy>
  <cp:revision>4</cp:revision>
  <dcterms:created xsi:type="dcterms:W3CDTF">2009-10-05T14:48:27Z</dcterms:created>
  <dcterms:modified xsi:type="dcterms:W3CDTF">2023-03-21T15:29:51Z</dcterms:modified>
</cp:coreProperties>
</file>